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8E5DE-F76B-41F4-AB57-49734AAEFD00}" v="6" dt="2020-10-06T13:37:24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8BFFD-17A1-4D86-A568-D124B65BD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27502E-C842-42AE-8F72-E01131461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556576-F410-43E0-99E6-4B0E12CB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F45CE5-A53D-4EFC-8CB7-968BBCA1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1596FF-015A-492C-9EAA-45AB8548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74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8E9CF-8609-4D6B-BA91-1D7392E2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29EA56-398C-4A2A-BDF7-D7A0359F4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7544E1-13FD-419F-846A-85C9B880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56CB1D-2CD6-4EAA-9866-1A1F0D37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4C29DE-9EBE-4258-88E7-15DF1ABB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44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89EBAA-146B-445B-966B-EBF4901A2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F81A60-B517-4509-ADF3-E9C22759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648634-8A4D-4A9C-9117-7345FB5A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696CDB-1D43-4BD3-A4CA-3E9DDD9B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33EF5E-D792-4197-A42B-E5574782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31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795DE-4FD1-4616-8BBE-5818B8CC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0EE6D2-8B28-42B6-A211-DA32CFE5F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771561-B0A4-46BE-B1AF-23C09D88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BA36F6-5783-4140-AD1A-F770EA67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C0355D-BC48-4AAF-BA58-F5D8A89F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2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3A536-BEB0-4007-B519-A6CC4643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9C8A63-99C0-4809-B0E1-C0896A5A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0661D7-906B-4F09-A9D8-66BCE7D7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7D679-AA07-4347-9B93-7B865273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617671-AAAD-4246-B625-7D64EB23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60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2FE31-5D7A-40F6-841F-D22F9471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AA398E-9222-4CC6-A5FF-8B3F62C9B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BB3A3E-DD98-464A-A574-0A9EC9DC7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2385A1-F2F2-430F-A8D2-5BC23998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D3C7DA-697C-4972-844F-490FD950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34BD68-6C44-4C40-9548-3D891633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71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B1017-210C-4F20-8F42-3001F5EC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4A9B1-CDA8-4754-9C8C-3362FC42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5F623D-9478-4B22-87B8-D06FA337F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7540BC-46F8-4C4F-8DD3-4CAFD41AA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706F32-619A-4137-A1BA-BCCFC6D76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5C6161-E37C-4897-BE15-6758EE2D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FF96E91-52E8-4B2F-8BE5-E12CE4A1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AC6ED8-E014-4791-BCBC-F0745467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2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9CAC9-0711-43D4-89C6-06F8EA0F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249D7E-13C9-4918-B9A8-79D1C94D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E333DA-34E4-44F9-A9C1-4C372BFA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2329FC-CC17-4178-9309-02E63D7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24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581955-F290-4AF4-88F6-13FFF01C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0DB9CA-D9FE-4F90-BF04-4CFC3E3D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66AFED-39CE-4E9E-B590-75229930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0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82DEE-90E0-4C85-9417-DFAEC048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D4619-978A-41C5-8A1A-52D53896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680E6A-2327-4167-9C96-0CAB5C60C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06E015-417A-45AD-BD23-B3196EA0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2A9246-76C1-4CE3-A2A5-A2CD840D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CDF763-E4F5-48E0-A282-9FD096EF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09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0330B-AB87-46EB-BC62-67DF2333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A81D2E-8228-4081-A2A7-EA3C1B66A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1BDA01-4ABB-4405-B6CA-8CCFE4CF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5831D4-DFC5-4632-998B-13B7384C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B228B6-E897-442E-9C0E-FFDF17E8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3077F6-6869-42B3-87C7-CF980534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99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4303FA1-1FF9-49FA-AB8B-64C9FEA4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D8166-D862-4C50-9657-579241352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2F6402-DC02-4A5A-B1AF-E7B7BB24F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C192-2D6F-4DD6-B2DC-289998467BC0}" type="datetimeFigureOut">
              <a:rPr lang="nl-NL" smtClean="0"/>
              <a:t>31-10-2021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C658CD-7A83-4323-A851-8E5D54360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D32E33-FE12-4330-86B5-BF43B058B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274F-C343-4B96-868D-45F699A83E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57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0D669-575F-4CCE-B749-9C0C2612F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0924" y="3542824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nl-NL" sz="5400" dirty="0"/>
              <a:t>Etaleren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0F4638-2F05-47F4-A350-D97B45E5B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0924" y="5030055"/>
            <a:ext cx="5161606" cy="972180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Bloem &amp; Styling</a:t>
            </a:r>
          </a:p>
          <a:p>
            <a:pPr algn="l"/>
            <a:r>
              <a:rPr lang="nl-NL" dirty="0"/>
              <a:t>Klas 2</a:t>
            </a: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binnen, tafel, venster, gebouw&#10;&#10;Automatisch gegenereerde beschrijving">
            <a:extLst>
              <a:ext uri="{FF2B5EF4-FFF2-40B4-BE49-F238E27FC236}">
                <a16:creationId xmlns:a16="http://schemas.microsoft.com/office/drawing/2014/main" id="{6386C007-5057-4167-BF33-349919815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r="1" b="3740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tafel, zitten, gebouw, klein&#10;&#10;Automatisch gegenereerde beschrijving">
            <a:extLst>
              <a:ext uri="{FF2B5EF4-FFF2-40B4-BE49-F238E27FC236}">
                <a16:creationId xmlns:a16="http://schemas.microsoft.com/office/drawing/2014/main" id="{B0EF45D8-0CCA-40FD-8392-04CCF23B1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5" r="-4" b="20489"/>
          <a:stretch/>
        </p:blipFill>
        <p:spPr>
          <a:xfrm>
            <a:off x="5398355" y="0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0682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131CA-659B-4F4D-9AC5-48BA6FAD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Etalage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binnen, venster, gebouw, tafel&#10;&#10;Automatisch gegenereerde beschrijving">
            <a:extLst>
              <a:ext uri="{FF2B5EF4-FFF2-40B4-BE49-F238E27FC236}">
                <a16:creationId xmlns:a16="http://schemas.microsoft.com/office/drawing/2014/main" id="{03B0B7D5-DC79-47B3-AAFC-E159601D3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r="2019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6A1D19-0843-4534-B8A0-B8F20662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2400" dirty="0"/>
              <a:t>Waarom is een etalage belangrijk?</a:t>
            </a:r>
          </a:p>
          <a:p>
            <a:r>
              <a:rPr lang="nl-NL" sz="2400" dirty="0"/>
              <a:t>Visitekaartje</a:t>
            </a:r>
          </a:p>
          <a:p>
            <a:r>
              <a:rPr lang="nl-NL" sz="2400" dirty="0"/>
              <a:t>Trekt mensen de winkel in</a:t>
            </a:r>
          </a:p>
          <a:p>
            <a:r>
              <a:rPr lang="nl-NL" sz="2400" dirty="0"/>
              <a:t>Presentatie van je producten</a:t>
            </a:r>
          </a:p>
        </p:txBody>
      </p:sp>
    </p:spTree>
    <p:extLst>
      <p:ext uri="{BB962C8B-B14F-4D97-AF65-F5344CB8AC3E}">
        <p14:creationId xmlns:p14="http://schemas.microsoft.com/office/powerpoint/2010/main" val="247175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9442F-D9A6-49DC-ABB5-4A9C703F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Composities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8F57F-D693-4635-A1D8-9F856AF5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Piramide	    Symmetrisch	      Asymmetrisch		        Ritme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95D392-7944-4022-9015-CBAAD4F6E0DF}"/>
              </a:ext>
            </a:extLst>
          </p:cNvPr>
          <p:cNvPicPr/>
          <p:nvPr/>
        </p:nvPicPr>
        <p:blipFill>
          <a:blip r:embed="rId2" cstate="print"/>
          <a:srcRect l="1383" t="15748" r="75259" b="51673"/>
          <a:stretch>
            <a:fillRect/>
          </a:stretch>
        </p:blipFill>
        <p:spPr bwMode="auto">
          <a:xfrm>
            <a:off x="326877" y="3964087"/>
            <a:ext cx="177624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F314C1B-88A7-4100-8462-6C7D149465B8}"/>
              </a:ext>
            </a:extLst>
          </p:cNvPr>
          <p:cNvPicPr/>
          <p:nvPr/>
        </p:nvPicPr>
        <p:blipFill>
          <a:blip r:embed="rId2" cstate="print"/>
          <a:srcRect l="28775" t="16732" r="32096" b="52165"/>
          <a:stretch>
            <a:fillRect/>
          </a:stretch>
        </p:blipFill>
        <p:spPr bwMode="auto">
          <a:xfrm>
            <a:off x="2451137" y="3742859"/>
            <a:ext cx="3149563" cy="205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AC5DE2-1A09-4B11-8012-1A3D13C2306E}"/>
              </a:ext>
            </a:extLst>
          </p:cNvPr>
          <p:cNvPicPr/>
          <p:nvPr/>
        </p:nvPicPr>
        <p:blipFill>
          <a:blip r:embed="rId2" cstate="print"/>
          <a:srcRect t="55118" r="69725" b="10335"/>
          <a:stretch>
            <a:fillRect/>
          </a:stretch>
        </p:blipFill>
        <p:spPr bwMode="auto">
          <a:xfrm>
            <a:off x="6125854" y="3961789"/>
            <a:ext cx="2042160" cy="147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ED14E8-591F-49D2-9462-19B6D6F993F0}"/>
              </a:ext>
            </a:extLst>
          </p:cNvPr>
          <p:cNvPicPr/>
          <p:nvPr/>
        </p:nvPicPr>
        <p:blipFill>
          <a:blip r:embed="rId2" cstate="print"/>
          <a:srcRect l="29882" t="54626" r="31542" b="10335"/>
          <a:stretch>
            <a:fillRect/>
          </a:stretch>
        </p:blipFill>
        <p:spPr bwMode="auto">
          <a:xfrm>
            <a:off x="8729391" y="3881308"/>
            <a:ext cx="3149563" cy="17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33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5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FD6115-6E4A-41E6-B816-F6F09462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Piramide compositie</a:t>
            </a:r>
          </a:p>
        </p:txBody>
      </p:sp>
      <p:pic>
        <p:nvPicPr>
          <p:cNvPr id="6" name="Tijdelijke aanduiding voor inhoud 4" descr="Afbeelding met houten, buiten, gebouw, tafel&#10;&#10;Automatisch gegenereerde beschrijving">
            <a:extLst>
              <a:ext uri="{FF2B5EF4-FFF2-40B4-BE49-F238E27FC236}">
                <a16:creationId xmlns:a16="http://schemas.microsoft.com/office/drawing/2014/main" id="{D5F09F33-79B9-412E-8071-838E61834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-2" b="-2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7" name="Afbeelding 6" descr="Afbeelding met binnen, tafel, fles, toonbank&#10;&#10;Automatisch gegenereerde beschrijving">
            <a:extLst>
              <a:ext uri="{FF2B5EF4-FFF2-40B4-BE49-F238E27FC236}">
                <a16:creationId xmlns:a16="http://schemas.microsoft.com/office/drawing/2014/main" id="{E9BF0C78-BE9A-4783-ACBD-49D71F6A6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b="3200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Afbeelding 8" descr="Afbeelding met binnen, tafel, bloem, hangen&#10;&#10;Automatisch gegenereerde beschrijving">
            <a:extLst>
              <a:ext uri="{FF2B5EF4-FFF2-40B4-BE49-F238E27FC236}">
                <a16:creationId xmlns:a16="http://schemas.microsoft.com/office/drawing/2014/main" id="{A7DEDFD7-C085-426F-AC84-BC1FA7684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4" r="-3" b="7796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70" name="Straight Connector 5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4" descr="Afbeelding met binnen, tafel, zitten, levend&#10;&#10;Automatisch gegenereerde beschrijving">
            <a:extLst>
              <a:ext uri="{FF2B5EF4-FFF2-40B4-BE49-F238E27FC236}">
                <a16:creationId xmlns:a16="http://schemas.microsoft.com/office/drawing/2014/main" id="{22584DAD-3DE7-4CF4-839E-5FA28EDE3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3" b="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07F3C-4D23-440D-ACCB-4D2EEFD1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Symmetrische compositie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24CE54-0E11-49C3-8FFC-475D8495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Afbeelding 3" descr="http://www.invitado.nl/images/projecten/large_etalage_zeilboot.jpg">
            <a:extLst>
              <a:ext uri="{FF2B5EF4-FFF2-40B4-BE49-F238E27FC236}">
                <a16:creationId xmlns:a16="http://schemas.microsoft.com/office/drawing/2014/main" id="{936960C3-A238-4842-82A6-A29AA439AA4E}"/>
              </a:ext>
            </a:extLst>
          </p:cNvPr>
          <p:cNvPicPr/>
          <p:nvPr/>
        </p:nvPicPr>
        <p:blipFill rotWithShape="1">
          <a:blip r:embed="rId3" cstate="print"/>
          <a:srcRect t="697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</p:spPr>
      </p:pic>
      <p:cxnSp>
        <p:nvCxnSpPr>
          <p:cNvPr id="59" name="Straight Connector 5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9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EBF282-B0B2-4D4E-A8FD-D9A13449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Asymmetrische compositie</a:t>
            </a:r>
          </a:p>
        </p:txBody>
      </p:sp>
      <p:pic>
        <p:nvPicPr>
          <p:cNvPr id="5" name="Tijdelijke aanduiding voor inhoud 4" descr="Afbeelding met binnen, tafel, kamer, levend&#10;&#10;Automatisch gegenereerde beschrijving">
            <a:extLst>
              <a:ext uri="{FF2B5EF4-FFF2-40B4-BE49-F238E27FC236}">
                <a16:creationId xmlns:a16="http://schemas.microsoft.com/office/drawing/2014/main" id="{A5DE1A80-36DA-4D11-9CA3-D0D8E3FDE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r="2" b="2"/>
          <a:stretch/>
        </p:blipFill>
        <p:spPr>
          <a:xfrm>
            <a:off x="840160" y="307731"/>
            <a:ext cx="4415677" cy="3997637"/>
          </a:xfrm>
          <a:prstGeom prst="rect">
            <a:avLst/>
          </a:prstGeom>
        </p:spPr>
      </p:pic>
      <p:pic>
        <p:nvPicPr>
          <p:cNvPr id="6" name="Picture 4" descr="http://2.bp.blogspot.com/-KvCmr5uuoGA/T1ketnsN8-I/AAAAAAAAA7I/i4X_v1uw5RY/s1600/Vogue%2Betalage%2Bplaatje%2B1.jpg">
            <a:extLst>
              <a:ext uri="{FF2B5EF4-FFF2-40B4-BE49-F238E27FC236}">
                <a16:creationId xmlns:a16="http://schemas.microsoft.com/office/drawing/2014/main" id="{F024D497-4440-458D-B484-0B67A009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16043" y="492457"/>
            <a:ext cx="5455917" cy="3628184"/>
          </a:xfrm>
          <a:prstGeom prst="rect">
            <a:avLst/>
          </a:prstGeom>
          <a:noFill/>
        </p:spPr>
      </p:pic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91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1B064-A1C2-45A9-8F71-E0B67261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Ritmische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compositie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venster, zitten, scherm, vogel&#10;&#10;Automatisch gegenereerde beschrijving">
            <a:extLst>
              <a:ext uri="{FF2B5EF4-FFF2-40B4-BE49-F238E27FC236}">
                <a16:creationId xmlns:a16="http://schemas.microsoft.com/office/drawing/2014/main" id="{2608CC1C-5D45-4D80-B7EA-E23EDBCBC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663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Afbeelding 6" descr="Afbeelding met gebouw, binnen, tafel, toonbank&#10;&#10;Automatisch gegenereerde beschrijving">
            <a:extLst>
              <a:ext uri="{FF2B5EF4-FFF2-40B4-BE49-F238E27FC236}">
                <a16:creationId xmlns:a16="http://schemas.microsoft.com/office/drawing/2014/main" id="{2077C18A-F1C5-4038-8535-086ED028C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6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40" name="Straight Connector 3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30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B9C10-1BFB-4B16-8D97-547B1624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binnen, tafel, venster, gebouw&#10;&#10;Automatisch gegenereerde beschrijving">
            <a:extLst>
              <a:ext uri="{FF2B5EF4-FFF2-40B4-BE49-F238E27FC236}">
                <a16:creationId xmlns:a16="http://schemas.microsoft.com/office/drawing/2014/main" id="{4F122692-ABF7-4A61-9E41-E9C311F7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0" r="-1" b="419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1D0A48-43FB-4DDD-92AD-E2553118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Per tweetal ga je een etalage maken</a:t>
            </a:r>
          </a:p>
          <a:p>
            <a:r>
              <a:rPr lang="nl-NL" sz="2400" dirty="0"/>
              <a:t>Je krijgt een themabak van de docent</a:t>
            </a:r>
          </a:p>
          <a:p>
            <a:r>
              <a:rPr lang="nl-NL" sz="2400" dirty="0"/>
              <a:t>Je kiest één compositie</a:t>
            </a:r>
          </a:p>
        </p:txBody>
      </p:sp>
    </p:spTree>
    <p:extLst>
      <p:ext uri="{BB962C8B-B14F-4D97-AF65-F5344CB8AC3E}">
        <p14:creationId xmlns:p14="http://schemas.microsoft.com/office/powerpoint/2010/main" val="122823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82C4C4-5366-4EED-9F7E-1093109C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Werkwijze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C28205-CEFA-47AE-9CEC-23D119684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653998"/>
            <a:ext cx="7860863" cy="520400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/>
              <a:t>Start met het plaatsen van opbouwmateriaal</a:t>
            </a:r>
          </a:p>
          <a:p>
            <a:pPr lvl="1"/>
            <a:r>
              <a:rPr lang="nl-NL" dirty="0"/>
              <a:t>Verzamel opbouwmateriaal</a:t>
            </a:r>
          </a:p>
          <a:p>
            <a:pPr lvl="1"/>
            <a:r>
              <a:rPr lang="nl-NL" dirty="0"/>
              <a:t>Zet de grote lijnen van de compositie uit</a:t>
            </a:r>
          </a:p>
          <a:p>
            <a:pPr marL="457200" lvl="1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Verlichting plaatsen</a:t>
            </a:r>
          </a:p>
          <a:p>
            <a:pPr marL="457200" lvl="1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Hoofdproducten plaatsen</a:t>
            </a:r>
          </a:p>
          <a:p>
            <a:pPr lvl="1"/>
            <a:r>
              <a:rPr lang="nl-NL" dirty="0"/>
              <a:t>Houdt hierbij rekening met de compositie</a:t>
            </a:r>
          </a:p>
          <a:p>
            <a:pPr marL="514350" indent="-514350">
              <a:buFont typeface="+mj-lt"/>
              <a:buAutoNum type="arabicPeriod"/>
            </a:pPr>
            <a:endParaRPr lang="nl-NL" sz="2400" dirty="0"/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Decoratie toevoegen</a:t>
            </a:r>
            <a:br>
              <a:rPr lang="nl-NL" sz="2400" dirty="0"/>
            </a:br>
            <a:endParaRPr lang="nl-NL" sz="2400" dirty="0"/>
          </a:p>
          <a:p>
            <a:pPr marL="0" indent="0" algn="ctr">
              <a:buNone/>
            </a:pPr>
            <a:r>
              <a:rPr lang="nl-NL" sz="2400" dirty="0"/>
              <a:t>Tip: Zorg </a:t>
            </a:r>
            <a:r>
              <a:rPr lang="nl-NL" sz="2400" dirty="0">
                <a:sym typeface="Wingdings" panose="05000000000000000000" pitchFamily="2" charset="2"/>
              </a:rPr>
              <a:t>ervoor dat elk product goed zichtbaar is!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7224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Breedbeeld</PresentationFormat>
  <Paragraphs>32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Etaleren</vt:lpstr>
      <vt:lpstr>Etalage</vt:lpstr>
      <vt:lpstr>Composities</vt:lpstr>
      <vt:lpstr>Piramide compositie</vt:lpstr>
      <vt:lpstr>Symmetrische compositie</vt:lpstr>
      <vt:lpstr>Asymmetrische compositie</vt:lpstr>
      <vt:lpstr>Ritmische compositie</vt:lpstr>
      <vt:lpstr>Opdracht</vt:lpstr>
      <vt:lpstr>Werkwijze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</dc:title>
  <dc:creator>Vegt, Wienanda de</dc:creator>
  <cp:lastModifiedBy>Hans Mulder</cp:lastModifiedBy>
  <cp:revision>2</cp:revision>
  <dcterms:created xsi:type="dcterms:W3CDTF">2020-10-05T14:04:32Z</dcterms:created>
  <dcterms:modified xsi:type="dcterms:W3CDTF">2021-10-31T09:44:17Z</dcterms:modified>
</cp:coreProperties>
</file>